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Montserrat" charset="1" panose="00000500000000000000"/>
      <p:regular r:id="rId7"/>
    </p:embeddedFont>
    <p:embeddedFont>
      <p:font typeface="Anton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566275" y="4933391"/>
            <a:ext cx="4319" cy="429092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5470083" y="5152865"/>
            <a:ext cx="209662" cy="209662"/>
            <a:chOff x="0" y="0"/>
            <a:chExt cx="495300" cy="495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38100" y="38100"/>
              <a:ext cx="419100" cy="419100"/>
            </a:xfrm>
            <a:custGeom>
              <a:avLst/>
              <a:gdLst/>
              <a:ahLst/>
              <a:cxnLst/>
              <a:rect r="r" b="b" t="t" l="l"/>
              <a:pathLst>
                <a:path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FFC5B5"/>
            </a:solidFill>
          </p:spPr>
        </p:sp>
      </p:grpSp>
      <p:sp>
        <p:nvSpPr>
          <p:cNvPr name="AutoShape 6" id="6"/>
          <p:cNvSpPr/>
          <p:nvPr/>
        </p:nvSpPr>
        <p:spPr>
          <a:xfrm>
            <a:off x="4875238" y="2932470"/>
            <a:ext cx="0" cy="608680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4875025" y="4567723"/>
            <a:ext cx="0" cy="374264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flipH="true" flipV="true">
            <a:off x="4198159" y="4933347"/>
            <a:ext cx="1370276" cy="4319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4202478" y="4929071"/>
            <a:ext cx="4319" cy="429092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3463269" y="2397563"/>
            <a:ext cx="2806681" cy="534907"/>
            <a:chOff x="0" y="0"/>
            <a:chExt cx="3495020" cy="66609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95020" cy="666093"/>
            </a:xfrm>
            <a:custGeom>
              <a:avLst/>
              <a:gdLst/>
              <a:ahLst/>
              <a:cxnLst/>
              <a:rect r="r" b="b" t="t" l="l"/>
              <a:pathLst>
                <a:path h="666093" w="3495020">
                  <a:moveTo>
                    <a:pt x="3370560" y="666093"/>
                  </a:moveTo>
                  <a:lnTo>
                    <a:pt x="124460" y="666093"/>
                  </a:lnTo>
                  <a:cubicBezTo>
                    <a:pt x="55880" y="666093"/>
                    <a:pt x="0" y="610213"/>
                    <a:pt x="0" y="5416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70561" y="0"/>
                  </a:lnTo>
                  <a:cubicBezTo>
                    <a:pt x="3439140" y="0"/>
                    <a:pt x="3495020" y="55880"/>
                    <a:pt x="3495020" y="124460"/>
                  </a:cubicBezTo>
                  <a:lnTo>
                    <a:pt x="3495020" y="541633"/>
                  </a:lnTo>
                  <a:cubicBezTo>
                    <a:pt x="3495020" y="610213"/>
                    <a:pt x="3439140" y="666093"/>
                    <a:pt x="3370561" y="666093"/>
                  </a:cubicBezTo>
                  <a:close/>
                </a:path>
              </a:pathLst>
            </a:custGeom>
            <a:solidFill>
              <a:srgbClr val="FF9578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477259" y="4032816"/>
            <a:ext cx="2809734" cy="534907"/>
            <a:chOff x="0" y="0"/>
            <a:chExt cx="3498823" cy="66609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498823" cy="666093"/>
            </a:xfrm>
            <a:custGeom>
              <a:avLst/>
              <a:gdLst/>
              <a:ahLst/>
              <a:cxnLst/>
              <a:rect r="r" b="b" t="t" l="l"/>
              <a:pathLst>
                <a:path h="666093" w="3498823">
                  <a:moveTo>
                    <a:pt x="3374363" y="666093"/>
                  </a:moveTo>
                  <a:lnTo>
                    <a:pt x="124460" y="666093"/>
                  </a:lnTo>
                  <a:cubicBezTo>
                    <a:pt x="55880" y="666093"/>
                    <a:pt x="0" y="610213"/>
                    <a:pt x="0" y="5416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74363" y="0"/>
                  </a:lnTo>
                  <a:cubicBezTo>
                    <a:pt x="3442943" y="0"/>
                    <a:pt x="3498823" y="55880"/>
                    <a:pt x="3498823" y="124460"/>
                  </a:cubicBezTo>
                  <a:lnTo>
                    <a:pt x="3498823" y="541633"/>
                  </a:lnTo>
                  <a:cubicBezTo>
                    <a:pt x="3498823" y="610213"/>
                    <a:pt x="3442943" y="666093"/>
                    <a:pt x="3374363" y="666093"/>
                  </a:cubicBezTo>
                  <a:close/>
                </a:path>
              </a:pathLst>
            </a:custGeom>
            <a:solidFill>
              <a:srgbClr val="FFE8B5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4117299" y="5152865"/>
            <a:ext cx="209662" cy="209662"/>
            <a:chOff x="0" y="0"/>
            <a:chExt cx="495300" cy="4953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8100" y="38100"/>
              <a:ext cx="419100" cy="419100"/>
            </a:xfrm>
            <a:custGeom>
              <a:avLst/>
              <a:gdLst/>
              <a:ahLst/>
              <a:cxnLst/>
              <a:rect r="r" b="b" t="t" l="l"/>
              <a:pathLst>
                <a:path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FFC5B5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4763305" y="3541150"/>
            <a:ext cx="209662" cy="209662"/>
            <a:chOff x="0" y="0"/>
            <a:chExt cx="495300" cy="4953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8100" y="38100"/>
              <a:ext cx="419100" cy="419100"/>
            </a:xfrm>
            <a:custGeom>
              <a:avLst/>
              <a:gdLst/>
              <a:ahLst/>
              <a:cxnLst/>
              <a:rect r="r" b="b" t="t" l="l"/>
              <a:pathLst>
                <a:path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FFC5B5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5258426" y="5562652"/>
            <a:ext cx="2785102" cy="725958"/>
            <a:chOff x="0" y="0"/>
            <a:chExt cx="3713469" cy="967944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3713469" cy="967944"/>
              <a:chOff x="0" y="0"/>
              <a:chExt cx="3439062" cy="896418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3439062" cy="896418"/>
              </a:xfrm>
              <a:custGeom>
                <a:avLst/>
                <a:gdLst/>
                <a:ahLst/>
                <a:cxnLst/>
                <a:rect r="r" b="b" t="t" l="l"/>
                <a:pathLst>
                  <a:path h="896418" w="3439062">
                    <a:moveTo>
                      <a:pt x="3314602" y="896418"/>
                    </a:moveTo>
                    <a:lnTo>
                      <a:pt x="124460" y="896418"/>
                    </a:lnTo>
                    <a:cubicBezTo>
                      <a:pt x="55880" y="896418"/>
                      <a:pt x="0" y="840538"/>
                      <a:pt x="0" y="771958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314602" y="0"/>
                    </a:lnTo>
                    <a:cubicBezTo>
                      <a:pt x="3383182" y="0"/>
                      <a:pt x="3439062" y="55880"/>
                      <a:pt x="3439062" y="124460"/>
                    </a:cubicBezTo>
                    <a:lnTo>
                      <a:pt x="3439062" y="771958"/>
                    </a:lnTo>
                    <a:cubicBezTo>
                      <a:pt x="3439062" y="840538"/>
                      <a:pt x="3383182" y="896418"/>
                      <a:pt x="3314602" y="896418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23" id="23"/>
            <p:cNvSpPr txBox="true"/>
            <p:nvPr/>
          </p:nvSpPr>
          <p:spPr>
            <a:xfrm rot="0">
              <a:off x="652211" y="478180"/>
              <a:ext cx="2445022" cy="2815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80"/>
                </a:lnSpc>
              </a:pPr>
              <a:r>
                <a:rPr lang="en-US" sz="143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Equipo Técnico </a:t>
              </a:r>
            </a:p>
          </p:txBody>
        </p:sp>
        <p:grpSp>
          <p:nvGrpSpPr>
            <p:cNvPr name="Group 24" id="24"/>
            <p:cNvGrpSpPr/>
            <p:nvPr/>
          </p:nvGrpSpPr>
          <p:grpSpPr>
            <a:xfrm rot="0">
              <a:off x="0" y="0"/>
              <a:ext cx="3713469" cy="329030"/>
              <a:chOff x="0" y="0"/>
              <a:chExt cx="8194180" cy="726042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8194180" cy="726042"/>
              </a:xfrm>
              <a:custGeom>
                <a:avLst/>
                <a:gdLst/>
                <a:ahLst/>
                <a:cxnLst/>
                <a:rect r="r" b="b" t="t" l="l"/>
                <a:pathLst>
                  <a:path h="726042" w="8194180">
                    <a:moveTo>
                      <a:pt x="8069720" y="726042"/>
                    </a:moveTo>
                    <a:lnTo>
                      <a:pt x="124460" y="726042"/>
                    </a:lnTo>
                    <a:cubicBezTo>
                      <a:pt x="55880" y="726042"/>
                      <a:pt x="0" y="670162"/>
                      <a:pt x="0" y="60158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069720" y="0"/>
                    </a:lnTo>
                    <a:cubicBezTo>
                      <a:pt x="8138300" y="0"/>
                      <a:pt x="8194180" y="55880"/>
                      <a:pt x="8194180" y="124460"/>
                    </a:cubicBezTo>
                    <a:lnTo>
                      <a:pt x="8194180" y="601582"/>
                    </a:lnTo>
                    <a:cubicBezTo>
                      <a:pt x="8194180" y="670162"/>
                      <a:pt x="8138300" y="726042"/>
                      <a:pt x="8069720" y="726042"/>
                    </a:cubicBezTo>
                    <a:close/>
                  </a:path>
                </a:pathLst>
              </a:custGeom>
              <a:solidFill>
                <a:srgbClr val="FFF4DD">
                  <a:alpha val="50980"/>
                </a:srgbClr>
              </a:solidFill>
            </p:spPr>
          </p:sp>
        </p:grpSp>
      </p:grpSp>
      <p:sp>
        <p:nvSpPr>
          <p:cNvPr name="Freeform 26" id="26"/>
          <p:cNvSpPr/>
          <p:nvPr/>
        </p:nvSpPr>
        <p:spPr>
          <a:xfrm flipH="false" flipV="false" rot="0">
            <a:off x="439693" y="251510"/>
            <a:ext cx="1481285" cy="1135652"/>
          </a:xfrm>
          <a:custGeom>
            <a:avLst/>
            <a:gdLst/>
            <a:ahLst/>
            <a:cxnLst/>
            <a:rect r="r" b="b" t="t" l="l"/>
            <a:pathLst>
              <a:path h="1135652" w="1481285">
                <a:moveTo>
                  <a:pt x="0" y="0"/>
                </a:moveTo>
                <a:lnTo>
                  <a:pt x="1481284" y="0"/>
                </a:lnTo>
                <a:lnTo>
                  <a:pt x="1481284" y="1135651"/>
                </a:lnTo>
                <a:lnTo>
                  <a:pt x="0" y="1135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3916726" y="2546179"/>
            <a:ext cx="2040856" cy="230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6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Asamblea General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604436" y="4177541"/>
            <a:ext cx="2524346" cy="229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5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Junta Directiva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326961" y="947474"/>
            <a:ext cx="5360819" cy="481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7"/>
              </a:lnSpc>
            </a:pPr>
            <a:r>
              <a:rPr lang="en-US" sz="17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FEDERACIÓN PLATAFORMA DE ENTIDADES </a:t>
            </a:r>
          </a:p>
          <a:p>
            <a:pPr algn="ctr">
              <a:lnSpc>
                <a:spcPts val="1907"/>
              </a:lnSpc>
            </a:pPr>
            <a:r>
              <a:rPr lang="en-US" sz="17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 VOLUNTARIADO DE CANARIAS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075423" y="251510"/>
            <a:ext cx="6075543" cy="686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73"/>
              </a:lnSpc>
            </a:pPr>
            <a:r>
              <a:rPr lang="en-US" sz="4561" spc="478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ORGANIGRAMA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2070718" y="5562652"/>
            <a:ext cx="2785102" cy="725958"/>
            <a:chOff x="0" y="0"/>
            <a:chExt cx="3713469" cy="967944"/>
          </a:xfrm>
        </p:grpSpPr>
        <p:grpSp>
          <p:nvGrpSpPr>
            <p:cNvPr name="Group 32" id="32"/>
            <p:cNvGrpSpPr/>
            <p:nvPr/>
          </p:nvGrpSpPr>
          <p:grpSpPr>
            <a:xfrm rot="0">
              <a:off x="0" y="0"/>
              <a:ext cx="3713469" cy="967944"/>
              <a:chOff x="0" y="0"/>
              <a:chExt cx="3439062" cy="896418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3439062" cy="896418"/>
              </a:xfrm>
              <a:custGeom>
                <a:avLst/>
                <a:gdLst/>
                <a:ahLst/>
                <a:cxnLst/>
                <a:rect r="r" b="b" t="t" l="l"/>
                <a:pathLst>
                  <a:path h="896418" w="3439062">
                    <a:moveTo>
                      <a:pt x="3314602" y="896418"/>
                    </a:moveTo>
                    <a:lnTo>
                      <a:pt x="124460" y="896418"/>
                    </a:lnTo>
                    <a:cubicBezTo>
                      <a:pt x="55880" y="896418"/>
                      <a:pt x="0" y="840538"/>
                      <a:pt x="0" y="771958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314602" y="0"/>
                    </a:lnTo>
                    <a:cubicBezTo>
                      <a:pt x="3383182" y="0"/>
                      <a:pt x="3439062" y="55880"/>
                      <a:pt x="3439062" y="124460"/>
                    </a:cubicBezTo>
                    <a:lnTo>
                      <a:pt x="3439062" y="771958"/>
                    </a:lnTo>
                    <a:cubicBezTo>
                      <a:pt x="3439062" y="840538"/>
                      <a:pt x="3383182" y="896418"/>
                      <a:pt x="3314602" y="896418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34" id="34"/>
            <p:cNvSpPr txBox="true"/>
            <p:nvPr/>
          </p:nvSpPr>
          <p:spPr>
            <a:xfrm rot="0">
              <a:off x="652211" y="478180"/>
              <a:ext cx="2445022" cy="2815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80"/>
                </a:lnSpc>
              </a:pPr>
              <a:r>
                <a:rPr lang="en-US" sz="143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Vocalías</a:t>
              </a:r>
            </a:p>
          </p:txBody>
        </p:sp>
        <p:grpSp>
          <p:nvGrpSpPr>
            <p:cNvPr name="Group 35" id="35"/>
            <p:cNvGrpSpPr/>
            <p:nvPr/>
          </p:nvGrpSpPr>
          <p:grpSpPr>
            <a:xfrm rot="0">
              <a:off x="0" y="0"/>
              <a:ext cx="3713469" cy="329030"/>
              <a:chOff x="0" y="0"/>
              <a:chExt cx="8194180" cy="726042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8194180" cy="726042"/>
              </a:xfrm>
              <a:custGeom>
                <a:avLst/>
                <a:gdLst/>
                <a:ahLst/>
                <a:cxnLst/>
                <a:rect r="r" b="b" t="t" l="l"/>
                <a:pathLst>
                  <a:path h="726042" w="8194180">
                    <a:moveTo>
                      <a:pt x="8069720" y="726042"/>
                    </a:moveTo>
                    <a:lnTo>
                      <a:pt x="124460" y="726042"/>
                    </a:lnTo>
                    <a:cubicBezTo>
                      <a:pt x="55880" y="726042"/>
                      <a:pt x="0" y="670162"/>
                      <a:pt x="0" y="60158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8069720" y="0"/>
                    </a:lnTo>
                    <a:cubicBezTo>
                      <a:pt x="8138300" y="0"/>
                      <a:pt x="8194180" y="55880"/>
                      <a:pt x="8194180" y="124460"/>
                    </a:cubicBezTo>
                    <a:lnTo>
                      <a:pt x="8194180" y="601582"/>
                    </a:lnTo>
                    <a:cubicBezTo>
                      <a:pt x="8194180" y="670162"/>
                      <a:pt x="8138300" y="726042"/>
                      <a:pt x="8069720" y="726042"/>
                    </a:cubicBezTo>
                    <a:close/>
                  </a:path>
                </a:pathLst>
              </a:custGeom>
              <a:solidFill>
                <a:srgbClr val="FFF4DD">
                  <a:alpha val="50980"/>
                </a:srgbClr>
              </a:solidFill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DAHTStxQrfM</dc:identifier>
  <dcterms:modified xsi:type="dcterms:W3CDTF">2011-08-01T06:04:30Z</dcterms:modified>
  <cp:revision>1</cp:revision>
  <dc:title>Organigrama FPVCanarias</dc:title>
</cp:coreProperties>
</file>